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5" r:id="rId6"/>
    <p:sldId id="266" r:id="rId7"/>
    <p:sldId id="271" r:id="rId8"/>
    <p:sldId id="268" r:id="rId9"/>
    <p:sldId id="267" r:id="rId10"/>
    <p:sldId id="269" r:id="rId11"/>
    <p:sldId id="270" r:id="rId1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706" autoAdjust="0"/>
  </p:normalViewPr>
  <p:slideViewPr>
    <p:cSldViewPr showGuides="1">
      <p:cViewPr varScale="1">
        <p:scale>
          <a:sx n="105" d="100"/>
          <a:sy n="105" d="100"/>
        </p:scale>
        <p:origin x="120" y="22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12/13/2017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12/13/2017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12/13/2017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12/13/2017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12/13/2017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12/13/2017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12/13/2017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12/13/2017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12/13/2017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12/13/2017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12/13/2017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12/13/2017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GUITAR CHORDS</a:t>
            </a:r>
            <a:endParaRPr lang="en-US" sz="6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By Skyler Esquivel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3 Ideas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6144" y="1979568"/>
            <a:ext cx="4644936" cy="4191000"/>
          </a:xfrm>
        </p:spPr>
      </p:pic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1" y="0"/>
            <a:ext cx="8686801" cy="10668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Original App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14611" y="1765300"/>
            <a:ext cx="5588000" cy="4191000"/>
          </a:xfrm>
        </p:spPr>
      </p:pic>
    </p:spTree>
    <p:extLst>
      <p:ext uri="{BB962C8B-B14F-4D97-AF65-F5344CB8AC3E}">
        <p14:creationId xmlns:p14="http://schemas.microsoft.com/office/powerpoint/2010/main" val="282184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-381000"/>
            <a:ext cx="8686801" cy="10668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New App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40000" y="1903412"/>
            <a:ext cx="6184900" cy="4638675"/>
          </a:xfrm>
        </p:spPr>
      </p:pic>
    </p:spTree>
    <p:extLst>
      <p:ext uri="{BB962C8B-B14F-4D97-AF65-F5344CB8AC3E}">
        <p14:creationId xmlns:p14="http://schemas.microsoft.com/office/powerpoint/2010/main" val="256994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012" y="-304800"/>
            <a:ext cx="8686801" cy="1066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Original Vs New User Stories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1493" y="1615319"/>
            <a:ext cx="4297438" cy="5029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54637" y="2720974"/>
            <a:ext cx="59182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3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2" y="6096"/>
            <a:ext cx="8686801" cy="10668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Original vs New Sprints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00311" y="1828800"/>
            <a:ext cx="2616603" cy="4191000"/>
          </a:xfrm>
        </p:spPr>
      </p:pic>
    </p:spTree>
    <p:extLst>
      <p:ext uri="{BB962C8B-B14F-4D97-AF65-F5344CB8AC3E}">
        <p14:creationId xmlns:p14="http://schemas.microsoft.com/office/powerpoint/2010/main" val="381660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192" y="-304800"/>
            <a:ext cx="8686801" cy="10668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The App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1216152"/>
            <a:ext cx="2476846" cy="383911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12" y="1207008"/>
            <a:ext cx="2581635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8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2" y="-304800"/>
            <a:ext cx="8686801" cy="10668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Calendar of Sprints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990600"/>
            <a:ext cx="4532831" cy="306324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12" y="1109800"/>
            <a:ext cx="4039217" cy="28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2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Contrast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contrast presentation (widescreen).potx" id="{79BDEE8A-06BD-4498-8DA2-039F108111A7}" vid="{371B0C30-7F71-4EED-A6A3-8F238779D534}"/>
    </a:ext>
  </a:extLst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80FAF7-F941-4D3E-A3C3-283A61107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220E13-D325-4A9E-AA7A-0D1409275EB9}">
  <ds:schemaRefs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40262f94-9f35-4ac3-9a90-690165a166b7"/>
    <ds:schemaRef ds:uri="a4f35948-e619-41b3-aa29-22878b09cfd2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2F2BE50-DDB3-465B-A26E-975A276D43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contrast presentation (widescreen)</Template>
  <TotalTime>77</TotalTime>
  <Words>25</Words>
  <Application>Microsoft Office PowerPoint</Application>
  <PresentationFormat>Custom</PresentationFormat>
  <Paragraphs>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BankGothic Md BT</vt:lpstr>
      <vt:lpstr>Franklin Gothic Medium</vt:lpstr>
      <vt:lpstr>Business Contrast 16x9</vt:lpstr>
      <vt:lpstr>GUITAR CHORDS</vt:lpstr>
      <vt:lpstr>3 Ideas</vt:lpstr>
      <vt:lpstr>Original App</vt:lpstr>
      <vt:lpstr>New App</vt:lpstr>
      <vt:lpstr>Original Vs New User Stories</vt:lpstr>
      <vt:lpstr>Original vs New Sprints</vt:lpstr>
      <vt:lpstr>The App</vt:lpstr>
      <vt:lpstr>Calendar of Sprints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GUITAR CHORDS</dc:title>
  <dc:creator>hssteam</dc:creator>
  <cp:lastModifiedBy>hssteam</cp:lastModifiedBy>
  <cp:revision>6</cp:revision>
  <dcterms:created xsi:type="dcterms:W3CDTF">2017-12-11T19:19:54Z</dcterms:created>
  <dcterms:modified xsi:type="dcterms:W3CDTF">2017-12-13T20:08:54Z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